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0" r:id="rId3"/>
    <p:sldId id="261" r:id="rId4"/>
    <p:sldId id="268" r:id="rId5"/>
    <p:sldId id="257" r:id="rId6"/>
    <p:sldId id="258" r:id="rId7"/>
    <p:sldId id="262" r:id="rId8"/>
    <p:sldId id="265" r:id="rId9"/>
    <p:sldId id="269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FF044-9D6A-42C3-88B0-DD21CD5D889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6053404A-D46C-4E79-A5EB-B2C9D844FB55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Institut Supérieur de Techniques Appliquées (ISTA), </a:t>
          </a:r>
          <a:r>
            <a:rPr lang="fr-CA" dirty="0">
              <a:solidFill>
                <a:schemeClr val="tx1"/>
              </a:solidFill>
            </a:rPr>
            <a:t>ouverture d’ici l’an prochain d’une filière en ingénierie orthopédique option : prothèse et orthèse. </a:t>
          </a:r>
        </a:p>
        <a:p>
          <a:r>
            <a:rPr lang="fr-CA" dirty="0">
              <a:solidFill>
                <a:schemeClr val="tx1"/>
              </a:solidFill>
            </a:rPr>
            <a:t>Collaboration avec l’université KU Leuven, </a:t>
          </a:r>
          <a:r>
            <a:rPr lang="fr-CA" dirty="0" err="1">
              <a:solidFill>
                <a:schemeClr val="tx1"/>
              </a:solidFill>
            </a:rPr>
            <a:t>Ottobock</a:t>
          </a:r>
          <a:r>
            <a:rPr lang="fr-CA" dirty="0">
              <a:solidFill>
                <a:schemeClr val="tx1"/>
              </a:solidFill>
            </a:rPr>
            <a:t>, sous le financement de la Rotary Club International</a:t>
          </a:r>
        </a:p>
      </dgm:t>
    </dgm:pt>
    <dgm:pt modelId="{56EA4D89-1079-4EEB-B418-7D1FE68BE0AB}" type="parTrans" cxnId="{E3EBFB00-2B59-43E6-B9DB-97DADA8CBB20}">
      <dgm:prSet/>
      <dgm:spPr/>
      <dgm:t>
        <a:bodyPr/>
        <a:lstStyle/>
        <a:p>
          <a:endParaRPr lang="fr-CA"/>
        </a:p>
      </dgm:t>
    </dgm:pt>
    <dgm:pt modelId="{25313B3C-358A-4162-8FD6-6882A6961721}" type="sibTrans" cxnId="{E3EBFB00-2B59-43E6-B9DB-97DADA8CBB20}">
      <dgm:prSet/>
      <dgm:spPr/>
      <dgm:t>
        <a:bodyPr/>
        <a:lstStyle/>
        <a:p>
          <a:endParaRPr lang="fr-CA"/>
        </a:p>
      </dgm:t>
    </dgm:pt>
    <dgm:pt modelId="{1D25EB92-0BCA-49B9-820F-CDE87B51301B}" type="pres">
      <dgm:prSet presAssocID="{A16FF044-9D6A-42C3-88B0-DD21CD5D889A}" presName="CompostProcess" presStyleCnt="0">
        <dgm:presLayoutVars>
          <dgm:dir/>
          <dgm:resizeHandles val="exact"/>
        </dgm:presLayoutVars>
      </dgm:prSet>
      <dgm:spPr/>
    </dgm:pt>
    <dgm:pt modelId="{10ECA813-8B9A-4A6A-8695-A72FAE7FC6A2}" type="pres">
      <dgm:prSet presAssocID="{A16FF044-9D6A-42C3-88B0-DD21CD5D889A}" presName="arrow" presStyleLbl="bgShp" presStyleIdx="0" presStyleCnt="1"/>
      <dgm:spPr/>
    </dgm:pt>
    <dgm:pt modelId="{F54B88F1-7722-4F40-A61D-A0A86E180DC7}" type="pres">
      <dgm:prSet presAssocID="{A16FF044-9D6A-42C3-88B0-DD21CD5D889A}" presName="linearProcess" presStyleCnt="0"/>
      <dgm:spPr/>
    </dgm:pt>
    <dgm:pt modelId="{C8A7E43D-7E7D-450E-BD85-D81B4E8A437C}" type="pres">
      <dgm:prSet presAssocID="{6053404A-D46C-4E79-A5EB-B2C9D844FB55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E3EBFB00-2B59-43E6-B9DB-97DADA8CBB20}" srcId="{A16FF044-9D6A-42C3-88B0-DD21CD5D889A}" destId="{6053404A-D46C-4E79-A5EB-B2C9D844FB55}" srcOrd="0" destOrd="0" parTransId="{56EA4D89-1079-4EEB-B418-7D1FE68BE0AB}" sibTransId="{25313B3C-358A-4162-8FD6-6882A6961721}"/>
    <dgm:cxn modelId="{DD21EF3C-C057-4F77-80DC-292D61FE6B45}" type="presOf" srcId="{A16FF044-9D6A-42C3-88B0-DD21CD5D889A}" destId="{1D25EB92-0BCA-49B9-820F-CDE87B51301B}" srcOrd="0" destOrd="0" presId="urn:microsoft.com/office/officeart/2005/8/layout/hProcess9"/>
    <dgm:cxn modelId="{488073A3-D3B4-485C-BC6A-5A15D58FDBCF}" type="presOf" srcId="{6053404A-D46C-4E79-A5EB-B2C9D844FB55}" destId="{C8A7E43D-7E7D-450E-BD85-D81B4E8A437C}" srcOrd="0" destOrd="0" presId="urn:microsoft.com/office/officeart/2005/8/layout/hProcess9"/>
    <dgm:cxn modelId="{17C38832-84BC-48E5-943D-599BB6B2DB7D}" type="presParOf" srcId="{1D25EB92-0BCA-49B9-820F-CDE87B51301B}" destId="{10ECA813-8B9A-4A6A-8695-A72FAE7FC6A2}" srcOrd="0" destOrd="0" presId="urn:microsoft.com/office/officeart/2005/8/layout/hProcess9"/>
    <dgm:cxn modelId="{22E010DD-4EDA-4284-A7DA-97E412422EAD}" type="presParOf" srcId="{1D25EB92-0BCA-49B9-820F-CDE87B51301B}" destId="{F54B88F1-7722-4F40-A61D-A0A86E180DC7}" srcOrd="1" destOrd="0" presId="urn:microsoft.com/office/officeart/2005/8/layout/hProcess9"/>
    <dgm:cxn modelId="{245BF2A1-0A91-4AFB-A706-ED10F57245C2}" type="presParOf" srcId="{F54B88F1-7722-4F40-A61D-A0A86E180DC7}" destId="{C8A7E43D-7E7D-450E-BD85-D81B4E8A437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8038DA-8314-46BC-B68E-432688DCABD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6782C2F-AF02-489D-8A9F-BE5CAFD8890E}">
      <dgm:prSet phldrT="[Texte]"/>
      <dgm:spPr/>
      <dgm:t>
        <a:bodyPr/>
        <a:lstStyle/>
        <a:p>
          <a:r>
            <a:rPr lang="fr-CA" dirty="0"/>
            <a:t>1 P&amp;O Cat I actif (HI)</a:t>
          </a:r>
        </a:p>
        <a:p>
          <a:r>
            <a:rPr lang="fr-CA" dirty="0"/>
            <a:t>1  P&amp;O Cat I en formation e-learning à TATCOT (CICR) </a:t>
          </a:r>
        </a:p>
      </dgm:t>
    </dgm:pt>
    <dgm:pt modelId="{43847AF8-B306-4B7F-BE96-BC0267C88E99}" type="parTrans" cxnId="{F58B637D-3078-413B-9865-F73A38E7C051}">
      <dgm:prSet/>
      <dgm:spPr/>
      <dgm:t>
        <a:bodyPr/>
        <a:lstStyle/>
        <a:p>
          <a:endParaRPr lang="fr-CA"/>
        </a:p>
      </dgm:t>
    </dgm:pt>
    <dgm:pt modelId="{BAD38203-9408-4CB2-BE64-84E9D48700F6}" type="sibTrans" cxnId="{F58B637D-3078-413B-9865-F73A38E7C051}">
      <dgm:prSet/>
      <dgm:spPr/>
      <dgm:t>
        <a:bodyPr/>
        <a:lstStyle/>
        <a:p>
          <a:endParaRPr lang="fr-CA"/>
        </a:p>
      </dgm:t>
    </dgm:pt>
    <dgm:pt modelId="{3AB68A39-48B2-460C-AFAC-73D7ABF1BDC4}">
      <dgm:prSet phldrT="[Texte]"/>
      <dgm:spPr/>
      <dgm:t>
        <a:bodyPr/>
        <a:lstStyle/>
        <a:p>
          <a:r>
            <a:rPr lang="fr-CA" dirty="0"/>
            <a:t>16 techniciens Cat II</a:t>
          </a:r>
        </a:p>
        <a:p>
          <a:r>
            <a:rPr lang="fr-CA" dirty="0"/>
            <a:t>14 techniciens Orthésistes Cat II (HI)</a:t>
          </a:r>
        </a:p>
        <a:p>
          <a:r>
            <a:rPr lang="fr-CA" dirty="0"/>
            <a:t> 3 en formation à l’ENAM et 1 à VIETCOT (CICR) </a:t>
          </a:r>
        </a:p>
      </dgm:t>
    </dgm:pt>
    <dgm:pt modelId="{61949B51-CB99-4206-8D82-EE6F265324D7}" type="parTrans" cxnId="{BC5C7CCD-5F8D-4DAA-B29B-AA8BE5C69F2A}">
      <dgm:prSet/>
      <dgm:spPr/>
      <dgm:t>
        <a:bodyPr/>
        <a:lstStyle/>
        <a:p>
          <a:endParaRPr lang="fr-CA"/>
        </a:p>
      </dgm:t>
    </dgm:pt>
    <dgm:pt modelId="{C9A75BB8-9F7F-4D0C-9B80-3E10EDEC849C}" type="sibTrans" cxnId="{BC5C7CCD-5F8D-4DAA-B29B-AA8BE5C69F2A}">
      <dgm:prSet/>
      <dgm:spPr/>
      <dgm:t>
        <a:bodyPr/>
        <a:lstStyle/>
        <a:p>
          <a:endParaRPr lang="fr-CA"/>
        </a:p>
      </dgm:t>
    </dgm:pt>
    <dgm:pt modelId="{52B57C0A-FDDE-480F-B4A2-825DFBEC4D90}">
      <dgm:prSet phldrT="[Texte]"/>
      <dgm:spPr/>
      <dgm:t>
        <a:bodyPr/>
        <a:lstStyle/>
        <a:p>
          <a:r>
            <a:rPr lang="fr-CA" dirty="0"/>
            <a:t>30 techniciens formés sur le tas</a:t>
          </a:r>
        </a:p>
      </dgm:t>
    </dgm:pt>
    <dgm:pt modelId="{7D858766-8EE7-4A65-B75B-AD28631F6E18}" type="parTrans" cxnId="{8241B65B-34A3-4C1F-9D81-1CDF0BE17425}">
      <dgm:prSet/>
      <dgm:spPr/>
      <dgm:t>
        <a:bodyPr/>
        <a:lstStyle/>
        <a:p>
          <a:endParaRPr lang="fr-CA"/>
        </a:p>
      </dgm:t>
    </dgm:pt>
    <dgm:pt modelId="{0EF327C6-A363-4CD8-8636-8E35AF15BE1F}" type="sibTrans" cxnId="{8241B65B-34A3-4C1F-9D81-1CDF0BE17425}">
      <dgm:prSet/>
      <dgm:spPr/>
      <dgm:t>
        <a:bodyPr/>
        <a:lstStyle/>
        <a:p>
          <a:endParaRPr lang="fr-CA"/>
        </a:p>
      </dgm:t>
    </dgm:pt>
    <dgm:pt modelId="{6030853C-7764-4F0F-BE8D-1930521AE395}" type="pres">
      <dgm:prSet presAssocID="{598038DA-8314-46BC-B68E-432688DCABD3}" presName="compositeShape" presStyleCnt="0">
        <dgm:presLayoutVars>
          <dgm:dir/>
          <dgm:resizeHandles/>
        </dgm:presLayoutVars>
      </dgm:prSet>
      <dgm:spPr/>
    </dgm:pt>
    <dgm:pt modelId="{9042D0BE-5E24-4E3D-B746-126D997ED5BC}" type="pres">
      <dgm:prSet presAssocID="{598038DA-8314-46BC-B68E-432688DCABD3}" presName="pyramid" presStyleLbl="node1" presStyleIdx="0" presStyleCnt="1"/>
      <dgm:spPr/>
    </dgm:pt>
    <dgm:pt modelId="{862CA763-EA20-427C-989E-0A7542B55A3F}" type="pres">
      <dgm:prSet presAssocID="{598038DA-8314-46BC-B68E-432688DCABD3}" presName="theList" presStyleCnt="0"/>
      <dgm:spPr/>
    </dgm:pt>
    <dgm:pt modelId="{99D853FF-2BEA-4A24-B14F-23AEE6D1AAA5}" type="pres">
      <dgm:prSet presAssocID="{76782C2F-AF02-489D-8A9F-BE5CAFD8890E}" presName="aNode" presStyleLbl="fgAcc1" presStyleIdx="0" presStyleCnt="3" custScaleX="133922">
        <dgm:presLayoutVars>
          <dgm:bulletEnabled val="1"/>
        </dgm:presLayoutVars>
      </dgm:prSet>
      <dgm:spPr/>
    </dgm:pt>
    <dgm:pt modelId="{40B4EF3A-6B92-4CC8-9980-D03BF9F10659}" type="pres">
      <dgm:prSet presAssocID="{76782C2F-AF02-489D-8A9F-BE5CAFD8890E}" presName="aSpace" presStyleCnt="0"/>
      <dgm:spPr/>
    </dgm:pt>
    <dgm:pt modelId="{79A9E1DA-E6CA-463E-943F-0F2B023C847A}" type="pres">
      <dgm:prSet presAssocID="{3AB68A39-48B2-460C-AFAC-73D7ABF1BDC4}" presName="aNode" presStyleLbl="fgAcc1" presStyleIdx="1" presStyleCnt="3">
        <dgm:presLayoutVars>
          <dgm:bulletEnabled val="1"/>
        </dgm:presLayoutVars>
      </dgm:prSet>
      <dgm:spPr/>
    </dgm:pt>
    <dgm:pt modelId="{2F64C0D3-6337-49D9-824A-6C007CA6CC72}" type="pres">
      <dgm:prSet presAssocID="{3AB68A39-48B2-460C-AFAC-73D7ABF1BDC4}" presName="aSpace" presStyleCnt="0"/>
      <dgm:spPr/>
    </dgm:pt>
    <dgm:pt modelId="{3C37A27B-A5DE-4E38-984D-1CC06B0C6CAF}" type="pres">
      <dgm:prSet presAssocID="{52B57C0A-FDDE-480F-B4A2-825DFBEC4D90}" presName="aNode" presStyleLbl="fgAcc1" presStyleIdx="2" presStyleCnt="3">
        <dgm:presLayoutVars>
          <dgm:bulletEnabled val="1"/>
        </dgm:presLayoutVars>
      </dgm:prSet>
      <dgm:spPr/>
    </dgm:pt>
    <dgm:pt modelId="{819F4EE7-50BC-40A4-BA36-EF53BFB5D440}" type="pres">
      <dgm:prSet presAssocID="{52B57C0A-FDDE-480F-B4A2-825DFBEC4D90}" presName="aSpace" presStyleCnt="0"/>
      <dgm:spPr/>
    </dgm:pt>
  </dgm:ptLst>
  <dgm:cxnLst>
    <dgm:cxn modelId="{F47B360F-EB2E-44BC-AEEE-C3F27ECA542B}" type="presOf" srcId="{3AB68A39-48B2-460C-AFAC-73D7ABF1BDC4}" destId="{79A9E1DA-E6CA-463E-943F-0F2B023C847A}" srcOrd="0" destOrd="0" presId="urn:microsoft.com/office/officeart/2005/8/layout/pyramid2"/>
    <dgm:cxn modelId="{B66A7624-015E-4CC4-8A54-6236AE8A9453}" type="presOf" srcId="{598038DA-8314-46BC-B68E-432688DCABD3}" destId="{6030853C-7764-4F0F-BE8D-1930521AE395}" srcOrd="0" destOrd="0" presId="urn:microsoft.com/office/officeart/2005/8/layout/pyramid2"/>
    <dgm:cxn modelId="{8241B65B-34A3-4C1F-9D81-1CDF0BE17425}" srcId="{598038DA-8314-46BC-B68E-432688DCABD3}" destId="{52B57C0A-FDDE-480F-B4A2-825DFBEC4D90}" srcOrd="2" destOrd="0" parTransId="{7D858766-8EE7-4A65-B75B-AD28631F6E18}" sibTransId="{0EF327C6-A363-4CD8-8636-8E35AF15BE1F}"/>
    <dgm:cxn modelId="{F58B637D-3078-413B-9865-F73A38E7C051}" srcId="{598038DA-8314-46BC-B68E-432688DCABD3}" destId="{76782C2F-AF02-489D-8A9F-BE5CAFD8890E}" srcOrd="0" destOrd="0" parTransId="{43847AF8-B306-4B7F-BE96-BC0267C88E99}" sibTransId="{BAD38203-9408-4CB2-BE64-84E9D48700F6}"/>
    <dgm:cxn modelId="{54197394-3B61-489B-9548-4B7611C3EE37}" type="presOf" srcId="{76782C2F-AF02-489D-8A9F-BE5CAFD8890E}" destId="{99D853FF-2BEA-4A24-B14F-23AEE6D1AAA5}" srcOrd="0" destOrd="0" presId="urn:microsoft.com/office/officeart/2005/8/layout/pyramid2"/>
    <dgm:cxn modelId="{BC5C7CCD-5F8D-4DAA-B29B-AA8BE5C69F2A}" srcId="{598038DA-8314-46BC-B68E-432688DCABD3}" destId="{3AB68A39-48B2-460C-AFAC-73D7ABF1BDC4}" srcOrd="1" destOrd="0" parTransId="{61949B51-CB99-4206-8D82-EE6F265324D7}" sibTransId="{C9A75BB8-9F7F-4D0C-9B80-3E10EDEC849C}"/>
    <dgm:cxn modelId="{70E0F6EE-4455-45E4-A30C-1DC97EF483DB}" type="presOf" srcId="{52B57C0A-FDDE-480F-B4A2-825DFBEC4D90}" destId="{3C37A27B-A5DE-4E38-984D-1CC06B0C6CAF}" srcOrd="0" destOrd="0" presId="urn:microsoft.com/office/officeart/2005/8/layout/pyramid2"/>
    <dgm:cxn modelId="{37B82AD0-E782-4119-BC66-EC305534E1BF}" type="presParOf" srcId="{6030853C-7764-4F0F-BE8D-1930521AE395}" destId="{9042D0BE-5E24-4E3D-B746-126D997ED5BC}" srcOrd="0" destOrd="0" presId="urn:microsoft.com/office/officeart/2005/8/layout/pyramid2"/>
    <dgm:cxn modelId="{F6390186-A200-4FBB-A7E2-F0F99319020D}" type="presParOf" srcId="{6030853C-7764-4F0F-BE8D-1930521AE395}" destId="{862CA763-EA20-427C-989E-0A7542B55A3F}" srcOrd="1" destOrd="0" presId="urn:microsoft.com/office/officeart/2005/8/layout/pyramid2"/>
    <dgm:cxn modelId="{385E976D-68FD-4689-8FBC-02464DCD38B1}" type="presParOf" srcId="{862CA763-EA20-427C-989E-0A7542B55A3F}" destId="{99D853FF-2BEA-4A24-B14F-23AEE6D1AAA5}" srcOrd="0" destOrd="0" presId="urn:microsoft.com/office/officeart/2005/8/layout/pyramid2"/>
    <dgm:cxn modelId="{DEFB3BF2-3A9D-48AF-BE86-18D0FACF87A1}" type="presParOf" srcId="{862CA763-EA20-427C-989E-0A7542B55A3F}" destId="{40B4EF3A-6B92-4CC8-9980-D03BF9F10659}" srcOrd="1" destOrd="0" presId="urn:microsoft.com/office/officeart/2005/8/layout/pyramid2"/>
    <dgm:cxn modelId="{AFDA1563-B726-454C-A751-3EB6F86BBF1C}" type="presParOf" srcId="{862CA763-EA20-427C-989E-0A7542B55A3F}" destId="{79A9E1DA-E6CA-463E-943F-0F2B023C847A}" srcOrd="2" destOrd="0" presId="urn:microsoft.com/office/officeart/2005/8/layout/pyramid2"/>
    <dgm:cxn modelId="{8328B4CE-781A-4055-B294-365AD41EAA3E}" type="presParOf" srcId="{862CA763-EA20-427C-989E-0A7542B55A3F}" destId="{2F64C0D3-6337-49D9-824A-6C007CA6CC72}" srcOrd="3" destOrd="0" presId="urn:microsoft.com/office/officeart/2005/8/layout/pyramid2"/>
    <dgm:cxn modelId="{9DDEC43E-B084-48B9-B8CA-EA1D29464701}" type="presParOf" srcId="{862CA763-EA20-427C-989E-0A7542B55A3F}" destId="{3C37A27B-A5DE-4E38-984D-1CC06B0C6CAF}" srcOrd="4" destOrd="0" presId="urn:microsoft.com/office/officeart/2005/8/layout/pyramid2"/>
    <dgm:cxn modelId="{1127A21A-D7AD-4F31-B734-85C5E0B1BE77}" type="presParOf" srcId="{862CA763-EA20-427C-989E-0A7542B55A3F}" destId="{819F4EE7-50BC-40A4-BA36-EF53BFB5D44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675D2A-48A9-4C33-9DC9-B7EBD7FA35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E940D57-D3B3-478B-BA2C-FA3D37BB75C1}">
      <dgm:prSet phldrT="[Texte]"/>
      <dgm:spPr/>
      <dgm:t>
        <a:bodyPr/>
        <a:lstStyle/>
        <a:p>
          <a:r>
            <a:rPr lang="fr-CA" dirty="0"/>
            <a:t>Centre régional Orthopédique de l’INSS </a:t>
          </a:r>
        </a:p>
      </dgm:t>
    </dgm:pt>
    <dgm:pt modelId="{17C3EE24-F7CB-4D53-904C-580D75878149}" type="parTrans" cxnId="{492DF41A-6F0A-415B-B9AF-BAA86DC5E6FE}">
      <dgm:prSet/>
      <dgm:spPr/>
      <dgm:t>
        <a:bodyPr/>
        <a:lstStyle/>
        <a:p>
          <a:endParaRPr lang="fr-CA"/>
        </a:p>
      </dgm:t>
    </dgm:pt>
    <dgm:pt modelId="{FF16B7DB-F385-4144-8E0D-0BD024621E23}" type="sibTrans" cxnId="{492DF41A-6F0A-415B-B9AF-BAA86DC5E6FE}">
      <dgm:prSet/>
      <dgm:spPr/>
      <dgm:t>
        <a:bodyPr/>
        <a:lstStyle/>
        <a:p>
          <a:endParaRPr lang="fr-CA"/>
        </a:p>
      </dgm:t>
    </dgm:pt>
    <dgm:pt modelId="{240819A2-ED63-49A9-88D3-B31ED23ECC9F}">
      <dgm:prSet phldrT="[Texte]"/>
      <dgm:spPr/>
      <dgm:t>
        <a:bodyPr/>
        <a:lstStyle/>
        <a:p>
          <a:r>
            <a:rPr lang="fr-CA" dirty="0"/>
            <a:t>Projet financé par l’Institut National de Sécurité Sociale à Lubumbashi dans la Province du Katanga avec le soutien technique d’</a:t>
          </a:r>
          <a:r>
            <a:rPr lang="fr-CA" dirty="0" err="1"/>
            <a:t>Ottobock</a:t>
          </a:r>
          <a:r>
            <a:rPr lang="fr-CA" dirty="0"/>
            <a:t> </a:t>
          </a:r>
        </a:p>
      </dgm:t>
    </dgm:pt>
    <dgm:pt modelId="{9DB28AAD-3C05-4921-A8D0-DB4312D44860}" type="parTrans" cxnId="{D46239B9-9E4B-424F-8B1C-3CDE814211E7}">
      <dgm:prSet/>
      <dgm:spPr/>
      <dgm:t>
        <a:bodyPr/>
        <a:lstStyle/>
        <a:p>
          <a:endParaRPr lang="fr-CA"/>
        </a:p>
      </dgm:t>
    </dgm:pt>
    <dgm:pt modelId="{FB040DCC-D33E-4382-AB2F-88C0FA2A322F}" type="sibTrans" cxnId="{D46239B9-9E4B-424F-8B1C-3CDE814211E7}">
      <dgm:prSet/>
      <dgm:spPr/>
      <dgm:t>
        <a:bodyPr/>
        <a:lstStyle/>
        <a:p>
          <a:endParaRPr lang="fr-CA"/>
        </a:p>
      </dgm:t>
    </dgm:pt>
    <dgm:pt modelId="{637273D5-13A1-4461-A137-391BD7C64BB9}">
      <dgm:prSet phldrT="[Texte]"/>
      <dgm:spPr/>
      <dgm:t>
        <a:bodyPr/>
        <a:lstStyle/>
        <a:p>
          <a:r>
            <a:rPr lang="fr-CA" dirty="0"/>
            <a:t>Service de Kinésithérapie et d’Appareillage Orthopédique (SKAO)</a:t>
          </a:r>
        </a:p>
      </dgm:t>
    </dgm:pt>
    <dgm:pt modelId="{9D10976C-AA72-46CB-888F-8F545AE89BA0}" type="parTrans" cxnId="{6F1A022B-6F01-41B2-8BFF-CDF962A8843E}">
      <dgm:prSet/>
      <dgm:spPr/>
      <dgm:t>
        <a:bodyPr/>
        <a:lstStyle/>
        <a:p>
          <a:endParaRPr lang="fr-CA"/>
        </a:p>
      </dgm:t>
    </dgm:pt>
    <dgm:pt modelId="{EBBF6126-A3BF-4D84-B737-85FBDA50F7F3}" type="sibTrans" cxnId="{6F1A022B-6F01-41B2-8BFF-CDF962A8843E}">
      <dgm:prSet/>
      <dgm:spPr/>
      <dgm:t>
        <a:bodyPr/>
        <a:lstStyle/>
        <a:p>
          <a:endParaRPr lang="fr-CA"/>
        </a:p>
      </dgm:t>
    </dgm:pt>
    <dgm:pt modelId="{D25A33C8-28D7-414C-9668-03A642263FB6}">
      <dgm:prSet phldrT="[Texte]"/>
      <dgm:spPr/>
      <dgm:t>
        <a:bodyPr/>
        <a:lstStyle/>
        <a:p>
          <a:r>
            <a:rPr lang="fr-CA" dirty="0"/>
            <a:t>Projet financé par le CICR à l’Hôpital Provincial Général de Référence de Kinshasa (HPGRK) en partenariat avec le Ministère Provincial de la Santé de la ville province de Kinshasa. </a:t>
          </a:r>
        </a:p>
      </dgm:t>
    </dgm:pt>
    <dgm:pt modelId="{F0C3EA45-788D-48DD-91ED-DF8DB5B0B0AD}" type="parTrans" cxnId="{F289A036-1785-4F29-AF49-4081A4A274A3}">
      <dgm:prSet/>
      <dgm:spPr/>
      <dgm:t>
        <a:bodyPr/>
        <a:lstStyle/>
        <a:p>
          <a:endParaRPr lang="fr-CA"/>
        </a:p>
      </dgm:t>
    </dgm:pt>
    <dgm:pt modelId="{71E2FD8A-0717-496F-B021-73267DAF1F1F}" type="sibTrans" cxnId="{F289A036-1785-4F29-AF49-4081A4A274A3}">
      <dgm:prSet/>
      <dgm:spPr/>
      <dgm:t>
        <a:bodyPr/>
        <a:lstStyle/>
        <a:p>
          <a:endParaRPr lang="fr-CA"/>
        </a:p>
      </dgm:t>
    </dgm:pt>
    <dgm:pt modelId="{10A31D07-E99F-429F-978B-5C849593796B}" type="pres">
      <dgm:prSet presAssocID="{13675D2A-48A9-4C33-9DC9-B7EBD7FA35DE}" presName="Name0" presStyleCnt="0">
        <dgm:presLayoutVars>
          <dgm:dir/>
          <dgm:animLvl val="lvl"/>
          <dgm:resizeHandles val="exact"/>
        </dgm:presLayoutVars>
      </dgm:prSet>
      <dgm:spPr/>
    </dgm:pt>
    <dgm:pt modelId="{3E9E91A2-9695-486B-8920-EC813EB9D216}" type="pres">
      <dgm:prSet presAssocID="{3E940D57-D3B3-478B-BA2C-FA3D37BB75C1}" presName="linNode" presStyleCnt="0"/>
      <dgm:spPr/>
    </dgm:pt>
    <dgm:pt modelId="{C7BD20E2-D598-4567-AB3C-70A26C5D0891}" type="pres">
      <dgm:prSet presAssocID="{3E940D57-D3B3-478B-BA2C-FA3D37BB75C1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7743AD5-4A87-42D8-A0CA-9BAD5647E36B}" type="pres">
      <dgm:prSet presAssocID="{3E940D57-D3B3-478B-BA2C-FA3D37BB75C1}" presName="descendantText" presStyleLbl="alignAccFollowNode1" presStyleIdx="0" presStyleCnt="2">
        <dgm:presLayoutVars>
          <dgm:bulletEnabled val="1"/>
        </dgm:presLayoutVars>
      </dgm:prSet>
      <dgm:spPr/>
    </dgm:pt>
    <dgm:pt modelId="{BEA0BCF8-E722-4052-B7D9-CC16FC3187C6}" type="pres">
      <dgm:prSet presAssocID="{FF16B7DB-F385-4144-8E0D-0BD024621E23}" presName="sp" presStyleCnt="0"/>
      <dgm:spPr/>
    </dgm:pt>
    <dgm:pt modelId="{DF9EA663-5674-497E-9430-0FAEE2627A90}" type="pres">
      <dgm:prSet presAssocID="{637273D5-13A1-4461-A137-391BD7C64BB9}" presName="linNode" presStyleCnt="0"/>
      <dgm:spPr/>
    </dgm:pt>
    <dgm:pt modelId="{4CDA2D84-8839-4025-9756-987CE1BAFC0B}" type="pres">
      <dgm:prSet presAssocID="{637273D5-13A1-4461-A137-391BD7C64BB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C75D9485-4E62-45D1-8E59-2322AA235CB8}" type="pres">
      <dgm:prSet presAssocID="{637273D5-13A1-4461-A137-391BD7C64BB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B4171007-DE3C-41C2-948C-247748D19402}" type="presOf" srcId="{637273D5-13A1-4461-A137-391BD7C64BB9}" destId="{4CDA2D84-8839-4025-9756-987CE1BAFC0B}" srcOrd="0" destOrd="0" presId="urn:microsoft.com/office/officeart/2005/8/layout/vList5"/>
    <dgm:cxn modelId="{492DF41A-6F0A-415B-B9AF-BAA86DC5E6FE}" srcId="{13675D2A-48A9-4C33-9DC9-B7EBD7FA35DE}" destId="{3E940D57-D3B3-478B-BA2C-FA3D37BB75C1}" srcOrd="0" destOrd="0" parTransId="{17C3EE24-F7CB-4D53-904C-580D75878149}" sibTransId="{FF16B7DB-F385-4144-8E0D-0BD024621E23}"/>
    <dgm:cxn modelId="{6F1A022B-6F01-41B2-8BFF-CDF962A8843E}" srcId="{13675D2A-48A9-4C33-9DC9-B7EBD7FA35DE}" destId="{637273D5-13A1-4461-A137-391BD7C64BB9}" srcOrd="1" destOrd="0" parTransId="{9D10976C-AA72-46CB-888F-8F545AE89BA0}" sibTransId="{EBBF6126-A3BF-4D84-B737-85FBDA50F7F3}"/>
    <dgm:cxn modelId="{6DF9262C-FE97-428D-84C1-B731A3C0A973}" type="presOf" srcId="{240819A2-ED63-49A9-88D3-B31ED23ECC9F}" destId="{57743AD5-4A87-42D8-A0CA-9BAD5647E36B}" srcOrd="0" destOrd="0" presId="urn:microsoft.com/office/officeart/2005/8/layout/vList5"/>
    <dgm:cxn modelId="{0B499033-E2E0-45D8-9037-F4D3698A31CC}" type="presOf" srcId="{3E940D57-D3B3-478B-BA2C-FA3D37BB75C1}" destId="{C7BD20E2-D598-4567-AB3C-70A26C5D0891}" srcOrd="0" destOrd="0" presId="urn:microsoft.com/office/officeart/2005/8/layout/vList5"/>
    <dgm:cxn modelId="{F289A036-1785-4F29-AF49-4081A4A274A3}" srcId="{637273D5-13A1-4461-A137-391BD7C64BB9}" destId="{D25A33C8-28D7-414C-9668-03A642263FB6}" srcOrd="0" destOrd="0" parTransId="{F0C3EA45-788D-48DD-91ED-DF8DB5B0B0AD}" sibTransId="{71E2FD8A-0717-496F-B021-73267DAF1F1F}"/>
    <dgm:cxn modelId="{19DD2F65-D56D-4EA4-9E7E-5B078C3F7971}" type="presOf" srcId="{13675D2A-48A9-4C33-9DC9-B7EBD7FA35DE}" destId="{10A31D07-E99F-429F-978B-5C849593796B}" srcOrd="0" destOrd="0" presId="urn:microsoft.com/office/officeart/2005/8/layout/vList5"/>
    <dgm:cxn modelId="{19B7BB4F-D29C-4452-91B8-FD52EA69C6DA}" type="presOf" srcId="{D25A33C8-28D7-414C-9668-03A642263FB6}" destId="{C75D9485-4E62-45D1-8E59-2322AA235CB8}" srcOrd="0" destOrd="0" presId="urn:microsoft.com/office/officeart/2005/8/layout/vList5"/>
    <dgm:cxn modelId="{D46239B9-9E4B-424F-8B1C-3CDE814211E7}" srcId="{3E940D57-D3B3-478B-BA2C-FA3D37BB75C1}" destId="{240819A2-ED63-49A9-88D3-B31ED23ECC9F}" srcOrd="0" destOrd="0" parTransId="{9DB28AAD-3C05-4921-A8D0-DB4312D44860}" sibTransId="{FB040DCC-D33E-4382-AB2F-88C0FA2A322F}"/>
    <dgm:cxn modelId="{EED92428-15E9-4765-BCDB-B65FCE705882}" type="presParOf" srcId="{10A31D07-E99F-429F-978B-5C849593796B}" destId="{3E9E91A2-9695-486B-8920-EC813EB9D216}" srcOrd="0" destOrd="0" presId="urn:microsoft.com/office/officeart/2005/8/layout/vList5"/>
    <dgm:cxn modelId="{371F3D33-098F-4CFF-9E79-741FFF933C9E}" type="presParOf" srcId="{3E9E91A2-9695-486B-8920-EC813EB9D216}" destId="{C7BD20E2-D598-4567-AB3C-70A26C5D0891}" srcOrd="0" destOrd="0" presId="urn:microsoft.com/office/officeart/2005/8/layout/vList5"/>
    <dgm:cxn modelId="{361463B6-28D4-439A-8DC9-583530D01253}" type="presParOf" srcId="{3E9E91A2-9695-486B-8920-EC813EB9D216}" destId="{57743AD5-4A87-42D8-A0CA-9BAD5647E36B}" srcOrd="1" destOrd="0" presId="urn:microsoft.com/office/officeart/2005/8/layout/vList5"/>
    <dgm:cxn modelId="{4B8FFC85-5245-493B-835C-FCDA9D679774}" type="presParOf" srcId="{10A31D07-E99F-429F-978B-5C849593796B}" destId="{BEA0BCF8-E722-4052-B7D9-CC16FC3187C6}" srcOrd="1" destOrd="0" presId="urn:microsoft.com/office/officeart/2005/8/layout/vList5"/>
    <dgm:cxn modelId="{F5BF10E7-8478-4A98-B31D-F54D1D185D71}" type="presParOf" srcId="{10A31D07-E99F-429F-978B-5C849593796B}" destId="{DF9EA663-5674-497E-9430-0FAEE2627A90}" srcOrd="2" destOrd="0" presId="urn:microsoft.com/office/officeart/2005/8/layout/vList5"/>
    <dgm:cxn modelId="{39D96FBE-65C5-46AE-B3E9-586531268A43}" type="presParOf" srcId="{DF9EA663-5674-497E-9430-0FAEE2627A90}" destId="{4CDA2D84-8839-4025-9756-987CE1BAFC0B}" srcOrd="0" destOrd="0" presId="urn:microsoft.com/office/officeart/2005/8/layout/vList5"/>
    <dgm:cxn modelId="{21AA76E4-F8BA-4A44-A793-3F869BAC01C7}" type="presParOf" srcId="{DF9EA663-5674-497E-9430-0FAEE2627A90}" destId="{C75D9485-4E62-45D1-8E59-2322AA235C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D54668-3A44-4485-BFA4-D2252BFFF0E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E63307A-DB75-48D5-AF2D-3FFDA600B9BD}">
      <dgm:prSet phldrT="[Texte]"/>
      <dgm:spPr/>
      <dgm:t>
        <a:bodyPr/>
        <a:lstStyle/>
        <a:p>
          <a:r>
            <a:rPr lang="fr-CA" dirty="0"/>
            <a:t>Difficultés d’approvisionnement en intrants orthopédiques</a:t>
          </a:r>
        </a:p>
      </dgm:t>
    </dgm:pt>
    <dgm:pt modelId="{0577EDA0-A895-4DAE-A890-73563335542C}" type="parTrans" cxnId="{2CE70B0E-22F1-4893-B9DF-A1771B35EEE0}">
      <dgm:prSet/>
      <dgm:spPr/>
      <dgm:t>
        <a:bodyPr/>
        <a:lstStyle/>
        <a:p>
          <a:endParaRPr lang="fr-CA"/>
        </a:p>
      </dgm:t>
    </dgm:pt>
    <dgm:pt modelId="{F56B297E-A712-4F60-98C1-34C9F9C617F8}" type="sibTrans" cxnId="{2CE70B0E-22F1-4893-B9DF-A1771B35EEE0}">
      <dgm:prSet/>
      <dgm:spPr/>
      <dgm:t>
        <a:bodyPr/>
        <a:lstStyle/>
        <a:p>
          <a:endParaRPr lang="fr-CA"/>
        </a:p>
      </dgm:t>
    </dgm:pt>
    <dgm:pt modelId="{13F692E6-D299-4482-881C-C88AE6F601F5}">
      <dgm:prSet/>
      <dgm:spPr/>
      <dgm:t>
        <a:bodyPr/>
        <a:lstStyle/>
        <a:p>
          <a:r>
            <a:rPr lang="fr-CA" dirty="0"/>
            <a:t>Qualité de prise en charge</a:t>
          </a:r>
        </a:p>
      </dgm:t>
    </dgm:pt>
    <dgm:pt modelId="{C0C75BEC-D16A-4402-A71E-91FC0EF1CDFA}" type="parTrans" cxnId="{4E0545F6-6ACD-4B76-AB1A-C0A18311912F}">
      <dgm:prSet/>
      <dgm:spPr/>
      <dgm:t>
        <a:bodyPr/>
        <a:lstStyle/>
        <a:p>
          <a:endParaRPr lang="fr-CA"/>
        </a:p>
      </dgm:t>
    </dgm:pt>
    <dgm:pt modelId="{4992840A-B82B-4A50-83B6-4D363B13B096}" type="sibTrans" cxnId="{4E0545F6-6ACD-4B76-AB1A-C0A18311912F}">
      <dgm:prSet/>
      <dgm:spPr/>
      <dgm:t>
        <a:bodyPr/>
        <a:lstStyle/>
        <a:p>
          <a:endParaRPr lang="fr-CA"/>
        </a:p>
      </dgm:t>
    </dgm:pt>
    <dgm:pt modelId="{1FFF6078-6BD9-4429-9D8C-1ADFD6B0D027}">
      <dgm:prSet/>
      <dgm:spPr/>
      <dgm:t>
        <a:bodyPr/>
        <a:lstStyle/>
        <a:p>
          <a:r>
            <a:rPr lang="fr-CA" dirty="0"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Accessibilité financière aux soins</a:t>
          </a:r>
        </a:p>
      </dgm:t>
    </dgm:pt>
    <dgm:pt modelId="{3FE2F4A0-69C6-48FC-B0DB-9FD86AA9D872}" type="parTrans" cxnId="{3A834F37-9CC5-4C8D-B67C-68D93E1AAD75}">
      <dgm:prSet/>
      <dgm:spPr/>
      <dgm:t>
        <a:bodyPr/>
        <a:lstStyle/>
        <a:p>
          <a:endParaRPr lang="fr-CA"/>
        </a:p>
      </dgm:t>
    </dgm:pt>
    <dgm:pt modelId="{2F359A83-F91E-48ED-B613-A81A0C846521}" type="sibTrans" cxnId="{3A834F37-9CC5-4C8D-B67C-68D93E1AAD75}">
      <dgm:prSet/>
      <dgm:spPr/>
      <dgm:t>
        <a:bodyPr/>
        <a:lstStyle/>
        <a:p>
          <a:endParaRPr lang="fr-CA"/>
        </a:p>
      </dgm:t>
    </dgm:pt>
    <dgm:pt modelId="{8E4018B6-A9AC-45CC-8D18-7BBC1749A4FD}" type="pres">
      <dgm:prSet presAssocID="{89D54668-3A44-4485-BFA4-D2252BFFF0E8}" presName="linearFlow" presStyleCnt="0">
        <dgm:presLayoutVars>
          <dgm:dir/>
          <dgm:resizeHandles val="exact"/>
        </dgm:presLayoutVars>
      </dgm:prSet>
      <dgm:spPr/>
    </dgm:pt>
    <dgm:pt modelId="{EE080BC5-E9C5-47C8-80EB-E1AFBE5A2F5A}" type="pres">
      <dgm:prSet presAssocID="{4E63307A-DB75-48D5-AF2D-3FFDA600B9BD}" presName="composite" presStyleCnt="0"/>
      <dgm:spPr/>
    </dgm:pt>
    <dgm:pt modelId="{2B03762F-BE7A-4884-B9AF-BAC7FE08326F}" type="pres">
      <dgm:prSet presAssocID="{4E63307A-DB75-48D5-AF2D-3FFDA600B9BD}" presName="imgShp" presStyleLbl="fgImgPlace1" presStyleIdx="0" presStyleCnt="3"/>
      <dgm:spPr/>
    </dgm:pt>
    <dgm:pt modelId="{77365BB9-1579-4CB0-9BBE-FB98CA1A21D5}" type="pres">
      <dgm:prSet presAssocID="{4E63307A-DB75-48D5-AF2D-3FFDA600B9BD}" presName="txShp" presStyleLbl="node1" presStyleIdx="0" presStyleCnt="3">
        <dgm:presLayoutVars>
          <dgm:bulletEnabled val="1"/>
        </dgm:presLayoutVars>
      </dgm:prSet>
      <dgm:spPr/>
    </dgm:pt>
    <dgm:pt modelId="{D8D00395-17A7-4C21-93C6-61F41F3E275D}" type="pres">
      <dgm:prSet presAssocID="{F56B297E-A712-4F60-98C1-34C9F9C617F8}" presName="spacing" presStyleCnt="0"/>
      <dgm:spPr/>
    </dgm:pt>
    <dgm:pt modelId="{A9328209-73FE-4580-A142-9CA0D3DEBE39}" type="pres">
      <dgm:prSet presAssocID="{1FFF6078-6BD9-4429-9D8C-1ADFD6B0D027}" presName="composite" presStyleCnt="0"/>
      <dgm:spPr/>
    </dgm:pt>
    <dgm:pt modelId="{CDB37C99-1E70-4677-BDA0-8048D5E1EC30}" type="pres">
      <dgm:prSet presAssocID="{1FFF6078-6BD9-4429-9D8C-1ADFD6B0D027}" presName="imgShp" presStyleLbl="fgImgPlace1" presStyleIdx="1" presStyleCnt="3"/>
      <dgm:spPr/>
    </dgm:pt>
    <dgm:pt modelId="{77E20E76-06DB-493C-8BBB-8120D7893111}" type="pres">
      <dgm:prSet presAssocID="{1FFF6078-6BD9-4429-9D8C-1ADFD6B0D027}" presName="txShp" presStyleLbl="node1" presStyleIdx="1" presStyleCnt="3">
        <dgm:presLayoutVars>
          <dgm:bulletEnabled val="1"/>
        </dgm:presLayoutVars>
      </dgm:prSet>
      <dgm:spPr/>
    </dgm:pt>
    <dgm:pt modelId="{D1669F6D-5436-486B-9B33-57ECDF388E9C}" type="pres">
      <dgm:prSet presAssocID="{2F359A83-F91E-48ED-B613-A81A0C846521}" presName="spacing" presStyleCnt="0"/>
      <dgm:spPr/>
    </dgm:pt>
    <dgm:pt modelId="{394F2C7B-0A81-4CBE-9965-4A50ED4E8FD9}" type="pres">
      <dgm:prSet presAssocID="{13F692E6-D299-4482-881C-C88AE6F601F5}" presName="composite" presStyleCnt="0"/>
      <dgm:spPr/>
    </dgm:pt>
    <dgm:pt modelId="{03A26508-49AF-470C-A15B-FB26E58A0500}" type="pres">
      <dgm:prSet presAssocID="{13F692E6-D299-4482-881C-C88AE6F601F5}" presName="imgShp" presStyleLbl="fgImgPlace1" presStyleIdx="2" presStyleCnt="3"/>
      <dgm:spPr/>
    </dgm:pt>
    <dgm:pt modelId="{04995FDD-27AD-46D2-9B06-424138372A91}" type="pres">
      <dgm:prSet presAssocID="{13F692E6-D299-4482-881C-C88AE6F601F5}" presName="txShp" presStyleLbl="node1" presStyleIdx="2" presStyleCnt="3">
        <dgm:presLayoutVars>
          <dgm:bulletEnabled val="1"/>
        </dgm:presLayoutVars>
      </dgm:prSet>
      <dgm:spPr/>
    </dgm:pt>
  </dgm:ptLst>
  <dgm:cxnLst>
    <dgm:cxn modelId="{138B6201-B055-4995-9DA1-DBCA29DDB6B6}" type="presOf" srcId="{4E63307A-DB75-48D5-AF2D-3FFDA600B9BD}" destId="{77365BB9-1579-4CB0-9BBE-FB98CA1A21D5}" srcOrd="0" destOrd="0" presId="urn:microsoft.com/office/officeart/2005/8/layout/vList3"/>
    <dgm:cxn modelId="{2CE70B0E-22F1-4893-B9DF-A1771B35EEE0}" srcId="{89D54668-3A44-4485-BFA4-D2252BFFF0E8}" destId="{4E63307A-DB75-48D5-AF2D-3FFDA600B9BD}" srcOrd="0" destOrd="0" parTransId="{0577EDA0-A895-4DAE-A890-73563335542C}" sibTransId="{F56B297E-A712-4F60-98C1-34C9F9C617F8}"/>
    <dgm:cxn modelId="{33C5840F-C0EF-4060-B9E5-73BBB1142AB2}" type="presOf" srcId="{1FFF6078-6BD9-4429-9D8C-1ADFD6B0D027}" destId="{77E20E76-06DB-493C-8BBB-8120D7893111}" srcOrd="0" destOrd="0" presId="urn:microsoft.com/office/officeart/2005/8/layout/vList3"/>
    <dgm:cxn modelId="{3A834F37-9CC5-4C8D-B67C-68D93E1AAD75}" srcId="{89D54668-3A44-4485-BFA4-D2252BFFF0E8}" destId="{1FFF6078-6BD9-4429-9D8C-1ADFD6B0D027}" srcOrd="1" destOrd="0" parTransId="{3FE2F4A0-69C6-48FC-B0DB-9FD86AA9D872}" sibTransId="{2F359A83-F91E-48ED-B613-A81A0C846521}"/>
    <dgm:cxn modelId="{7478FA39-2874-463A-B191-E8C6E8967499}" type="presOf" srcId="{89D54668-3A44-4485-BFA4-D2252BFFF0E8}" destId="{8E4018B6-A9AC-45CC-8D18-7BBC1749A4FD}" srcOrd="0" destOrd="0" presId="urn:microsoft.com/office/officeart/2005/8/layout/vList3"/>
    <dgm:cxn modelId="{1BC0438F-A0C1-4503-9E59-5F73EE6E54FF}" type="presOf" srcId="{13F692E6-D299-4482-881C-C88AE6F601F5}" destId="{04995FDD-27AD-46D2-9B06-424138372A91}" srcOrd="0" destOrd="0" presId="urn:microsoft.com/office/officeart/2005/8/layout/vList3"/>
    <dgm:cxn modelId="{4E0545F6-6ACD-4B76-AB1A-C0A18311912F}" srcId="{89D54668-3A44-4485-BFA4-D2252BFFF0E8}" destId="{13F692E6-D299-4482-881C-C88AE6F601F5}" srcOrd="2" destOrd="0" parTransId="{C0C75BEC-D16A-4402-A71E-91FC0EF1CDFA}" sibTransId="{4992840A-B82B-4A50-83B6-4D363B13B096}"/>
    <dgm:cxn modelId="{CA37F177-DB42-429F-8B39-2D3FE2F5C304}" type="presParOf" srcId="{8E4018B6-A9AC-45CC-8D18-7BBC1749A4FD}" destId="{EE080BC5-E9C5-47C8-80EB-E1AFBE5A2F5A}" srcOrd="0" destOrd="0" presId="urn:microsoft.com/office/officeart/2005/8/layout/vList3"/>
    <dgm:cxn modelId="{811CF05F-CF68-4CAB-B891-DE6C3324BE29}" type="presParOf" srcId="{EE080BC5-E9C5-47C8-80EB-E1AFBE5A2F5A}" destId="{2B03762F-BE7A-4884-B9AF-BAC7FE08326F}" srcOrd="0" destOrd="0" presId="urn:microsoft.com/office/officeart/2005/8/layout/vList3"/>
    <dgm:cxn modelId="{29D60F2B-7D7D-42B6-9BEE-7E975BED1ABF}" type="presParOf" srcId="{EE080BC5-E9C5-47C8-80EB-E1AFBE5A2F5A}" destId="{77365BB9-1579-4CB0-9BBE-FB98CA1A21D5}" srcOrd="1" destOrd="0" presId="urn:microsoft.com/office/officeart/2005/8/layout/vList3"/>
    <dgm:cxn modelId="{DAE84CB7-4005-43B7-88C5-F26DA7B8D702}" type="presParOf" srcId="{8E4018B6-A9AC-45CC-8D18-7BBC1749A4FD}" destId="{D8D00395-17A7-4C21-93C6-61F41F3E275D}" srcOrd="1" destOrd="0" presId="urn:microsoft.com/office/officeart/2005/8/layout/vList3"/>
    <dgm:cxn modelId="{076D4992-BAA4-4661-B59D-526738B4E307}" type="presParOf" srcId="{8E4018B6-A9AC-45CC-8D18-7BBC1749A4FD}" destId="{A9328209-73FE-4580-A142-9CA0D3DEBE39}" srcOrd="2" destOrd="0" presId="urn:microsoft.com/office/officeart/2005/8/layout/vList3"/>
    <dgm:cxn modelId="{8D885C85-AE8F-45B0-B178-E04D7E7B781B}" type="presParOf" srcId="{A9328209-73FE-4580-A142-9CA0D3DEBE39}" destId="{CDB37C99-1E70-4677-BDA0-8048D5E1EC30}" srcOrd="0" destOrd="0" presId="urn:microsoft.com/office/officeart/2005/8/layout/vList3"/>
    <dgm:cxn modelId="{0BBC5F31-B137-4FBC-A464-33F57992B702}" type="presParOf" srcId="{A9328209-73FE-4580-A142-9CA0D3DEBE39}" destId="{77E20E76-06DB-493C-8BBB-8120D7893111}" srcOrd="1" destOrd="0" presId="urn:microsoft.com/office/officeart/2005/8/layout/vList3"/>
    <dgm:cxn modelId="{26E3B0EE-2127-414A-B314-91CCF1532E2E}" type="presParOf" srcId="{8E4018B6-A9AC-45CC-8D18-7BBC1749A4FD}" destId="{D1669F6D-5436-486B-9B33-57ECDF388E9C}" srcOrd="3" destOrd="0" presId="urn:microsoft.com/office/officeart/2005/8/layout/vList3"/>
    <dgm:cxn modelId="{8F546C8D-9081-4325-B221-E4B985E2C14E}" type="presParOf" srcId="{8E4018B6-A9AC-45CC-8D18-7BBC1749A4FD}" destId="{394F2C7B-0A81-4CBE-9965-4A50ED4E8FD9}" srcOrd="4" destOrd="0" presId="urn:microsoft.com/office/officeart/2005/8/layout/vList3"/>
    <dgm:cxn modelId="{3575569B-9A02-416F-9F50-6A8EF55444FE}" type="presParOf" srcId="{394F2C7B-0A81-4CBE-9965-4A50ED4E8FD9}" destId="{03A26508-49AF-470C-A15B-FB26E58A0500}" srcOrd="0" destOrd="0" presId="urn:microsoft.com/office/officeart/2005/8/layout/vList3"/>
    <dgm:cxn modelId="{D70F79FF-216E-44A9-9F00-9A30B210561C}" type="presParOf" srcId="{394F2C7B-0A81-4CBE-9965-4A50ED4E8FD9}" destId="{04995FDD-27AD-46D2-9B06-424138372A9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DCEC4D-AE65-4A67-B58B-540EB3C5181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26BBBB0-7632-4C92-BE21-620A76ED0CA7}">
      <dgm:prSet phldrT="[Texte]"/>
      <dgm:spPr/>
      <dgm:t>
        <a:bodyPr/>
        <a:lstStyle/>
        <a:p>
          <a:r>
            <a:rPr lang="fr-CA" dirty="0"/>
            <a:t>Appui du CICR, Handicap International, CBM, TLM… (Accès aux soins et formation des P&amp;O)</a:t>
          </a:r>
        </a:p>
      </dgm:t>
    </dgm:pt>
    <dgm:pt modelId="{B5A3CD3A-DC7D-49DC-9E11-1A11500ABBF1}" type="parTrans" cxnId="{F0837EE9-D604-4625-921F-84DC60C5E856}">
      <dgm:prSet/>
      <dgm:spPr/>
      <dgm:t>
        <a:bodyPr/>
        <a:lstStyle/>
        <a:p>
          <a:endParaRPr lang="fr-CA"/>
        </a:p>
      </dgm:t>
    </dgm:pt>
    <dgm:pt modelId="{06D72C59-F209-4B03-9950-5F84F14AC50E}" type="sibTrans" cxnId="{F0837EE9-D604-4625-921F-84DC60C5E856}">
      <dgm:prSet/>
      <dgm:spPr/>
      <dgm:t>
        <a:bodyPr/>
        <a:lstStyle/>
        <a:p>
          <a:endParaRPr lang="fr-CA"/>
        </a:p>
      </dgm:t>
    </dgm:pt>
    <dgm:pt modelId="{A759877E-56BD-43E1-990C-0285EA4B42F5}">
      <dgm:prSet phldrT="[Texte]"/>
      <dgm:spPr/>
      <dgm:t>
        <a:bodyPr/>
        <a:lstStyle/>
        <a:p>
          <a:r>
            <a:rPr lang="fr-CA" dirty="0"/>
            <a:t>Groupe de travail sur le Handicap, avec commission </a:t>
          </a:r>
          <a:r>
            <a:rPr lang="fr-CA" dirty="0" err="1"/>
            <a:t>réadaption</a:t>
          </a:r>
          <a:r>
            <a:rPr lang="fr-CA" dirty="0"/>
            <a:t> physique permet le réseautage</a:t>
          </a:r>
        </a:p>
      </dgm:t>
    </dgm:pt>
    <dgm:pt modelId="{7BD89368-B1AB-4B63-8C85-570E1F555159}" type="parTrans" cxnId="{28D7F44C-BD70-4A1C-AF30-99436ADB714A}">
      <dgm:prSet/>
      <dgm:spPr/>
      <dgm:t>
        <a:bodyPr/>
        <a:lstStyle/>
        <a:p>
          <a:endParaRPr lang="fr-CA"/>
        </a:p>
      </dgm:t>
    </dgm:pt>
    <dgm:pt modelId="{1ED1BCF7-14A6-47FA-A6F1-CE317881CA3A}" type="sibTrans" cxnId="{28D7F44C-BD70-4A1C-AF30-99436ADB714A}">
      <dgm:prSet/>
      <dgm:spPr/>
      <dgm:t>
        <a:bodyPr/>
        <a:lstStyle/>
        <a:p>
          <a:endParaRPr lang="fr-CA"/>
        </a:p>
      </dgm:t>
    </dgm:pt>
    <dgm:pt modelId="{EB7EDFEF-1CB1-4FF6-95F1-80FE457A5E58}">
      <dgm:prSet phldrT="[Texte]"/>
      <dgm:spPr/>
      <dgm:t>
        <a:bodyPr/>
        <a:lstStyle/>
        <a:p>
          <a:r>
            <a:rPr lang="fr-CA" dirty="0"/>
            <a:t>Le Programme National de Réadaptation à Base Communautaire (PNRBC)</a:t>
          </a:r>
        </a:p>
      </dgm:t>
    </dgm:pt>
    <dgm:pt modelId="{04DFD742-D2ED-4C47-9F6C-F6994F207476}" type="parTrans" cxnId="{2FBE3A6C-C173-46E0-8D17-156D62C54589}">
      <dgm:prSet/>
      <dgm:spPr/>
      <dgm:t>
        <a:bodyPr/>
        <a:lstStyle/>
        <a:p>
          <a:endParaRPr lang="fr-CA"/>
        </a:p>
      </dgm:t>
    </dgm:pt>
    <dgm:pt modelId="{39D7546A-F3F0-4DFE-9240-46AB8AA40A1B}" type="sibTrans" cxnId="{2FBE3A6C-C173-46E0-8D17-156D62C54589}">
      <dgm:prSet/>
      <dgm:spPr/>
      <dgm:t>
        <a:bodyPr/>
        <a:lstStyle/>
        <a:p>
          <a:endParaRPr lang="fr-CA"/>
        </a:p>
      </dgm:t>
    </dgm:pt>
    <dgm:pt modelId="{A8DFB761-F2B0-4CBB-9F35-BBDA780DFC49}" type="pres">
      <dgm:prSet presAssocID="{F1DCEC4D-AE65-4A67-B58B-540EB3C51811}" presName="linearFlow" presStyleCnt="0">
        <dgm:presLayoutVars>
          <dgm:dir/>
          <dgm:resizeHandles val="exact"/>
        </dgm:presLayoutVars>
      </dgm:prSet>
      <dgm:spPr/>
    </dgm:pt>
    <dgm:pt modelId="{47B6E95E-20CA-4BE3-BD67-3C733B61905A}" type="pres">
      <dgm:prSet presAssocID="{C26BBBB0-7632-4C92-BE21-620A76ED0CA7}" presName="composite" presStyleCnt="0"/>
      <dgm:spPr/>
    </dgm:pt>
    <dgm:pt modelId="{A1B7BF65-C9B6-4716-84F4-123FCA6AE64A}" type="pres">
      <dgm:prSet presAssocID="{C26BBBB0-7632-4C92-BE21-620A76ED0CA7}" presName="imgShp" presStyleLbl="fgImgPlace1" presStyleIdx="0" presStyleCnt="3"/>
      <dgm:spPr/>
    </dgm:pt>
    <dgm:pt modelId="{F8403675-D92D-44C0-8728-CB6148C80445}" type="pres">
      <dgm:prSet presAssocID="{C26BBBB0-7632-4C92-BE21-620A76ED0CA7}" presName="txShp" presStyleLbl="node1" presStyleIdx="0" presStyleCnt="3" custLinFactNeighborX="622" custLinFactNeighborY="4082">
        <dgm:presLayoutVars>
          <dgm:bulletEnabled val="1"/>
        </dgm:presLayoutVars>
      </dgm:prSet>
      <dgm:spPr/>
    </dgm:pt>
    <dgm:pt modelId="{509C25D2-A571-4331-AC07-ECDA0D42170B}" type="pres">
      <dgm:prSet presAssocID="{06D72C59-F209-4B03-9950-5F84F14AC50E}" presName="spacing" presStyleCnt="0"/>
      <dgm:spPr/>
    </dgm:pt>
    <dgm:pt modelId="{B0EE8EE4-112C-491C-B6D2-A2BD273A2123}" type="pres">
      <dgm:prSet presAssocID="{A759877E-56BD-43E1-990C-0285EA4B42F5}" presName="composite" presStyleCnt="0"/>
      <dgm:spPr/>
    </dgm:pt>
    <dgm:pt modelId="{3B43A285-FF26-428F-BEE1-3AD3079B538D}" type="pres">
      <dgm:prSet presAssocID="{A759877E-56BD-43E1-990C-0285EA4B42F5}" presName="imgShp" presStyleLbl="fgImgPlace1" presStyleIdx="1" presStyleCnt="3"/>
      <dgm:spPr/>
    </dgm:pt>
    <dgm:pt modelId="{DF544EA4-3F8B-4330-9CB3-038EB563E8A1}" type="pres">
      <dgm:prSet presAssocID="{A759877E-56BD-43E1-990C-0285EA4B42F5}" presName="txShp" presStyleLbl="node1" presStyleIdx="1" presStyleCnt="3">
        <dgm:presLayoutVars>
          <dgm:bulletEnabled val="1"/>
        </dgm:presLayoutVars>
      </dgm:prSet>
      <dgm:spPr/>
    </dgm:pt>
    <dgm:pt modelId="{32DC7F1A-3516-4ECD-98F5-246E2C0F029B}" type="pres">
      <dgm:prSet presAssocID="{1ED1BCF7-14A6-47FA-A6F1-CE317881CA3A}" presName="spacing" presStyleCnt="0"/>
      <dgm:spPr/>
    </dgm:pt>
    <dgm:pt modelId="{07D31958-2D2E-4671-9492-35197357710D}" type="pres">
      <dgm:prSet presAssocID="{EB7EDFEF-1CB1-4FF6-95F1-80FE457A5E58}" presName="composite" presStyleCnt="0"/>
      <dgm:spPr/>
    </dgm:pt>
    <dgm:pt modelId="{B7528B5D-D9BF-46FF-9D4D-63A31A41130B}" type="pres">
      <dgm:prSet presAssocID="{EB7EDFEF-1CB1-4FF6-95F1-80FE457A5E58}" presName="imgShp" presStyleLbl="fgImgPlace1" presStyleIdx="2" presStyleCnt="3"/>
      <dgm:spPr/>
    </dgm:pt>
    <dgm:pt modelId="{C045D4EA-498C-4735-996F-5CA80703264D}" type="pres">
      <dgm:prSet presAssocID="{EB7EDFEF-1CB1-4FF6-95F1-80FE457A5E58}" presName="txShp" presStyleLbl="node1" presStyleIdx="2" presStyleCnt="3">
        <dgm:presLayoutVars>
          <dgm:bulletEnabled val="1"/>
        </dgm:presLayoutVars>
      </dgm:prSet>
      <dgm:spPr/>
    </dgm:pt>
  </dgm:ptLst>
  <dgm:cxnLst>
    <dgm:cxn modelId="{47842A09-E890-4DC3-9129-540D646B8812}" type="presOf" srcId="{EB7EDFEF-1CB1-4FF6-95F1-80FE457A5E58}" destId="{C045D4EA-498C-4735-996F-5CA80703264D}" srcOrd="0" destOrd="0" presId="urn:microsoft.com/office/officeart/2005/8/layout/vList3"/>
    <dgm:cxn modelId="{2FBE3A6C-C173-46E0-8D17-156D62C54589}" srcId="{F1DCEC4D-AE65-4A67-B58B-540EB3C51811}" destId="{EB7EDFEF-1CB1-4FF6-95F1-80FE457A5E58}" srcOrd="2" destOrd="0" parTransId="{04DFD742-D2ED-4C47-9F6C-F6994F207476}" sibTransId="{39D7546A-F3F0-4DFE-9240-46AB8AA40A1B}"/>
    <dgm:cxn modelId="{28D7F44C-BD70-4A1C-AF30-99436ADB714A}" srcId="{F1DCEC4D-AE65-4A67-B58B-540EB3C51811}" destId="{A759877E-56BD-43E1-990C-0285EA4B42F5}" srcOrd="1" destOrd="0" parTransId="{7BD89368-B1AB-4B63-8C85-570E1F555159}" sibTransId="{1ED1BCF7-14A6-47FA-A6F1-CE317881CA3A}"/>
    <dgm:cxn modelId="{8B678875-652A-4B1C-9221-503A4BDA1F81}" type="presOf" srcId="{F1DCEC4D-AE65-4A67-B58B-540EB3C51811}" destId="{A8DFB761-F2B0-4CBB-9F35-BBDA780DFC49}" srcOrd="0" destOrd="0" presId="urn:microsoft.com/office/officeart/2005/8/layout/vList3"/>
    <dgm:cxn modelId="{12A2CD88-D9DB-4C9C-A0C5-A509D58786BA}" type="presOf" srcId="{C26BBBB0-7632-4C92-BE21-620A76ED0CA7}" destId="{F8403675-D92D-44C0-8728-CB6148C80445}" srcOrd="0" destOrd="0" presId="urn:microsoft.com/office/officeart/2005/8/layout/vList3"/>
    <dgm:cxn modelId="{65B7A7D0-EF2A-4AEC-BE87-6E5466556E27}" type="presOf" srcId="{A759877E-56BD-43E1-990C-0285EA4B42F5}" destId="{DF544EA4-3F8B-4330-9CB3-038EB563E8A1}" srcOrd="0" destOrd="0" presId="urn:microsoft.com/office/officeart/2005/8/layout/vList3"/>
    <dgm:cxn modelId="{F0837EE9-D604-4625-921F-84DC60C5E856}" srcId="{F1DCEC4D-AE65-4A67-B58B-540EB3C51811}" destId="{C26BBBB0-7632-4C92-BE21-620A76ED0CA7}" srcOrd="0" destOrd="0" parTransId="{B5A3CD3A-DC7D-49DC-9E11-1A11500ABBF1}" sibTransId="{06D72C59-F209-4B03-9950-5F84F14AC50E}"/>
    <dgm:cxn modelId="{C31BD6CE-B910-4D59-AF95-2AF4BB0CF49B}" type="presParOf" srcId="{A8DFB761-F2B0-4CBB-9F35-BBDA780DFC49}" destId="{47B6E95E-20CA-4BE3-BD67-3C733B61905A}" srcOrd="0" destOrd="0" presId="urn:microsoft.com/office/officeart/2005/8/layout/vList3"/>
    <dgm:cxn modelId="{F93E8AE5-E57F-4878-A1A3-CEA145AFC94B}" type="presParOf" srcId="{47B6E95E-20CA-4BE3-BD67-3C733B61905A}" destId="{A1B7BF65-C9B6-4716-84F4-123FCA6AE64A}" srcOrd="0" destOrd="0" presId="urn:microsoft.com/office/officeart/2005/8/layout/vList3"/>
    <dgm:cxn modelId="{BCAD92A2-6CA9-43BA-B9B7-6BD9A7BF3E60}" type="presParOf" srcId="{47B6E95E-20CA-4BE3-BD67-3C733B61905A}" destId="{F8403675-D92D-44C0-8728-CB6148C80445}" srcOrd="1" destOrd="0" presId="urn:microsoft.com/office/officeart/2005/8/layout/vList3"/>
    <dgm:cxn modelId="{7283CEA5-0EBF-4668-875C-CA947236C983}" type="presParOf" srcId="{A8DFB761-F2B0-4CBB-9F35-BBDA780DFC49}" destId="{509C25D2-A571-4331-AC07-ECDA0D42170B}" srcOrd="1" destOrd="0" presId="urn:microsoft.com/office/officeart/2005/8/layout/vList3"/>
    <dgm:cxn modelId="{F3DE5754-6753-4AE4-99C5-FCF26BADBC51}" type="presParOf" srcId="{A8DFB761-F2B0-4CBB-9F35-BBDA780DFC49}" destId="{B0EE8EE4-112C-491C-B6D2-A2BD273A2123}" srcOrd="2" destOrd="0" presId="urn:microsoft.com/office/officeart/2005/8/layout/vList3"/>
    <dgm:cxn modelId="{D935034B-9521-4965-A9D7-79F2FC11E141}" type="presParOf" srcId="{B0EE8EE4-112C-491C-B6D2-A2BD273A2123}" destId="{3B43A285-FF26-428F-BEE1-3AD3079B538D}" srcOrd="0" destOrd="0" presId="urn:microsoft.com/office/officeart/2005/8/layout/vList3"/>
    <dgm:cxn modelId="{976393DE-D245-4B82-B4E1-76BFF9B9FE44}" type="presParOf" srcId="{B0EE8EE4-112C-491C-B6D2-A2BD273A2123}" destId="{DF544EA4-3F8B-4330-9CB3-038EB563E8A1}" srcOrd="1" destOrd="0" presId="urn:microsoft.com/office/officeart/2005/8/layout/vList3"/>
    <dgm:cxn modelId="{42811DF8-23A6-4423-9EC3-328E1DDAA2EC}" type="presParOf" srcId="{A8DFB761-F2B0-4CBB-9F35-BBDA780DFC49}" destId="{32DC7F1A-3516-4ECD-98F5-246E2C0F029B}" srcOrd="3" destOrd="0" presId="urn:microsoft.com/office/officeart/2005/8/layout/vList3"/>
    <dgm:cxn modelId="{2B43A06B-A439-4132-845C-83BDEDCEAACD}" type="presParOf" srcId="{A8DFB761-F2B0-4CBB-9F35-BBDA780DFC49}" destId="{07D31958-2D2E-4671-9492-35197357710D}" srcOrd="4" destOrd="0" presId="urn:microsoft.com/office/officeart/2005/8/layout/vList3"/>
    <dgm:cxn modelId="{194E799B-A313-4D21-8C50-663DA0949E04}" type="presParOf" srcId="{07D31958-2D2E-4671-9492-35197357710D}" destId="{B7528B5D-D9BF-46FF-9D4D-63A31A41130B}" srcOrd="0" destOrd="0" presId="urn:microsoft.com/office/officeart/2005/8/layout/vList3"/>
    <dgm:cxn modelId="{CC6A1051-E471-45FD-8344-6E21E74D8A14}" type="presParOf" srcId="{07D31958-2D2E-4671-9492-35197357710D}" destId="{C045D4EA-498C-4735-996F-5CA80703264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CA813-8B9A-4A6A-8695-A72FAE7FC6A2}">
      <dsp:nvSpPr>
        <dsp:cNvPr id="0" name=""/>
        <dsp:cNvSpPr/>
      </dsp:nvSpPr>
      <dsp:spPr>
        <a:xfrm>
          <a:off x="720328" y="0"/>
          <a:ext cx="8163718" cy="34496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7E43D-7E7D-450E-BD85-D81B4E8A437C}">
      <dsp:nvSpPr>
        <dsp:cNvPr id="0" name=""/>
        <dsp:cNvSpPr/>
      </dsp:nvSpPr>
      <dsp:spPr>
        <a:xfrm>
          <a:off x="945430" y="1034891"/>
          <a:ext cx="7713513" cy="1379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tx1"/>
              </a:solidFill>
            </a:rPr>
            <a:t>Institut Supérieur de Techniques Appliquées (ISTA), </a:t>
          </a:r>
          <a:r>
            <a:rPr lang="fr-CA" sz="1800" kern="1200" dirty="0">
              <a:solidFill>
                <a:schemeClr val="tx1"/>
              </a:solidFill>
            </a:rPr>
            <a:t>ouverture d’ici l’an prochain d’une filière en ingénierie orthopédique option : prothèse et orthèse. 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>
              <a:solidFill>
                <a:schemeClr val="tx1"/>
              </a:solidFill>
            </a:rPr>
            <a:t>Collaboration avec l’université KU Leuven, </a:t>
          </a:r>
          <a:r>
            <a:rPr lang="fr-CA" sz="1800" kern="1200" dirty="0" err="1">
              <a:solidFill>
                <a:schemeClr val="tx1"/>
              </a:solidFill>
            </a:rPr>
            <a:t>Ottobock</a:t>
          </a:r>
          <a:r>
            <a:rPr lang="fr-CA" sz="1800" kern="1200" dirty="0">
              <a:solidFill>
                <a:schemeClr val="tx1"/>
              </a:solidFill>
            </a:rPr>
            <a:t>, sous le financement de la Rotary Club International</a:t>
          </a:r>
        </a:p>
      </dsp:txBody>
      <dsp:txXfrm>
        <a:off x="1012789" y="1102250"/>
        <a:ext cx="7578795" cy="1245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2D0BE-5E24-4E3D-B746-126D997ED5BC}">
      <dsp:nvSpPr>
        <dsp:cNvPr id="0" name=""/>
        <dsp:cNvSpPr/>
      </dsp:nvSpPr>
      <dsp:spPr>
        <a:xfrm>
          <a:off x="2628490" y="0"/>
          <a:ext cx="3449638" cy="34496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853FF-2BEA-4A24-B14F-23AEE6D1AAA5}">
      <dsp:nvSpPr>
        <dsp:cNvPr id="0" name=""/>
        <dsp:cNvSpPr/>
      </dsp:nvSpPr>
      <dsp:spPr>
        <a:xfrm>
          <a:off x="3972998" y="346816"/>
          <a:ext cx="3002885" cy="816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00" kern="1200" dirty="0"/>
            <a:t>1 P&amp;O Cat I actif (HI)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00" kern="1200" dirty="0"/>
            <a:t>1  P&amp;O Cat I en formation e-learning à TATCOT (CICR) </a:t>
          </a:r>
        </a:p>
      </dsp:txBody>
      <dsp:txXfrm>
        <a:off x="4012861" y="386679"/>
        <a:ext cx="2923159" cy="736867"/>
      </dsp:txXfrm>
    </dsp:sp>
    <dsp:sp modelId="{79A9E1DA-E6CA-463E-943F-0F2B023C847A}">
      <dsp:nvSpPr>
        <dsp:cNvPr id="0" name=""/>
        <dsp:cNvSpPr/>
      </dsp:nvSpPr>
      <dsp:spPr>
        <a:xfrm>
          <a:off x="4353309" y="1265484"/>
          <a:ext cx="2242264" cy="816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00" kern="1200" dirty="0"/>
            <a:t>16 techniciens Cat II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00" kern="1200" dirty="0"/>
            <a:t>14 techniciens Orthésistes Cat II (HI)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00" kern="1200" dirty="0"/>
            <a:t> 3 en formation à l’ENAM et 1 à VIETCOT (CICR) </a:t>
          </a:r>
        </a:p>
      </dsp:txBody>
      <dsp:txXfrm>
        <a:off x="4393172" y="1305347"/>
        <a:ext cx="2162538" cy="736867"/>
      </dsp:txXfrm>
    </dsp:sp>
    <dsp:sp modelId="{3C37A27B-A5DE-4E38-984D-1CC06B0C6CAF}">
      <dsp:nvSpPr>
        <dsp:cNvPr id="0" name=""/>
        <dsp:cNvSpPr/>
      </dsp:nvSpPr>
      <dsp:spPr>
        <a:xfrm>
          <a:off x="4353309" y="2184153"/>
          <a:ext cx="2242264" cy="816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00" kern="1200" dirty="0"/>
            <a:t>30 techniciens formés sur le tas</a:t>
          </a:r>
        </a:p>
      </dsp:txBody>
      <dsp:txXfrm>
        <a:off x="4393172" y="2224016"/>
        <a:ext cx="2162538" cy="7368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43AD5-4A87-42D8-A0CA-9BAD5647E36B}">
      <dsp:nvSpPr>
        <dsp:cNvPr id="0" name=""/>
        <dsp:cNvSpPr/>
      </dsp:nvSpPr>
      <dsp:spPr>
        <a:xfrm rot="5400000">
          <a:off x="5857891" y="-2232003"/>
          <a:ext cx="1346167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100" kern="1200" dirty="0"/>
            <a:t>Projet financé par l’Institut National de Sécurité Sociale à Lubumbashi dans la Province du Katanga avec le soutien technique d’</a:t>
          </a:r>
          <a:r>
            <a:rPr lang="fr-CA" sz="2100" kern="1200" dirty="0" err="1"/>
            <a:t>Ottobock</a:t>
          </a:r>
          <a:r>
            <a:rPr lang="fr-CA" sz="2100" kern="1200" dirty="0"/>
            <a:t> </a:t>
          </a:r>
        </a:p>
      </dsp:txBody>
      <dsp:txXfrm rot="-5400000">
        <a:off x="3457575" y="234027"/>
        <a:ext cx="6081086" cy="1214739"/>
      </dsp:txXfrm>
    </dsp:sp>
    <dsp:sp modelId="{C7BD20E2-D598-4567-AB3C-70A26C5D0891}">
      <dsp:nvSpPr>
        <dsp:cNvPr id="0" name=""/>
        <dsp:cNvSpPr/>
      </dsp:nvSpPr>
      <dsp:spPr>
        <a:xfrm>
          <a:off x="0" y="42"/>
          <a:ext cx="3457575" cy="1682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600" kern="1200" dirty="0"/>
            <a:t>Centre régional Orthopédique de l’INSS </a:t>
          </a:r>
        </a:p>
      </dsp:txBody>
      <dsp:txXfrm>
        <a:off x="82143" y="82185"/>
        <a:ext cx="3293289" cy="1518423"/>
      </dsp:txXfrm>
    </dsp:sp>
    <dsp:sp modelId="{C75D9485-4E62-45D1-8E59-2322AA235CB8}">
      <dsp:nvSpPr>
        <dsp:cNvPr id="0" name=""/>
        <dsp:cNvSpPr/>
      </dsp:nvSpPr>
      <dsp:spPr>
        <a:xfrm rot="5400000">
          <a:off x="5857891" y="-465158"/>
          <a:ext cx="1346167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100" kern="1200" dirty="0"/>
            <a:t>Projet financé par le CICR à l’Hôpital Provincial Général de Référence de Kinshasa (HPGRK) en partenariat avec le Ministère Provincial de la Santé de la ville province de Kinshasa. </a:t>
          </a:r>
        </a:p>
      </dsp:txBody>
      <dsp:txXfrm rot="-5400000">
        <a:off x="3457575" y="2000872"/>
        <a:ext cx="6081086" cy="1214739"/>
      </dsp:txXfrm>
    </dsp:sp>
    <dsp:sp modelId="{4CDA2D84-8839-4025-9756-987CE1BAFC0B}">
      <dsp:nvSpPr>
        <dsp:cNvPr id="0" name=""/>
        <dsp:cNvSpPr/>
      </dsp:nvSpPr>
      <dsp:spPr>
        <a:xfrm>
          <a:off x="0" y="1766886"/>
          <a:ext cx="3457575" cy="1682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600" kern="1200" dirty="0"/>
            <a:t>Service de Kinésithérapie et d’Appareillage Orthopédique (SKAO)</a:t>
          </a:r>
        </a:p>
      </dsp:txBody>
      <dsp:txXfrm>
        <a:off x="82143" y="1849029"/>
        <a:ext cx="3293289" cy="1518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65BB9-1579-4CB0-9BBE-FB98CA1A21D5}">
      <dsp:nvSpPr>
        <dsp:cNvPr id="0" name=""/>
        <dsp:cNvSpPr/>
      </dsp:nvSpPr>
      <dsp:spPr>
        <a:xfrm rot="10800000">
          <a:off x="1852242" y="2681"/>
          <a:ext cx="6386909" cy="974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523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800" kern="1200" dirty="0"/>
            <a:t>Difficultés d’approvisionnement en intrants orthopédiques</a:t>
          </a:r>
        </a:p>
      </dsp:txBody>
      <dsp:txXfrm rot="10800000">
        <a:off x="2095751" y="2681"/>
        <a:ext cx="6143400" cy="974037"/>
      </dsp:txXfrm>
    </dsp:sp>
    <dsp:sp modelId="{2B03762F-BE7A-4884-B9AF-BAC7FE08326F}">
      <dsp:nvSpPr>
        <dsp:cNvPr id="0" name=""/>
        <dsp:cNvSpPr/>
      </dsp:nvSpPr>
      <dsp:spPr>
        <a:xfrm>
          <a:off x="1365223" y="2681"/>
          <a:ext cx="974037" cy="9740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20E76-06DB-493C-8BBB-8120D7893111}">
      <dsp:nvSpPr>
        <dsp:cNvPr id="0" name=""/>
        <dsp:cNvSpPr/>
      </dsp:nvSpPr>
      <dsp:spPr>
        <a:xfrm rot="10800000">
          <a:off x="1852242" y="1237800"/>
          <a:ext cx="6386909" cy="974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523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800" kern="1200" dirty="0">
              <a:effectLst/>
              <a:latin typeface="Calibri" panose="020F0502020204030204" pitchFamily="34" charset="0"/>
              <a:cs typeface="Times New Roman" panose="02020603050405020304" pitchFamily="18" charset="0"/>
            </a:rPr>
            <a:t>Accessibilité financière aux soins</a:t>
          </a:r>
        </a:p>
      </dsp:txBody>
      <dsp:txXfrm rot="10800000">
        <a:off x="2095751" y="1237800"/>
        <a:ext cx="6143400" cy="974037"/>
      </dsp:txXfrm>
    </dsp:sp>
    <dsp:sp modelId="{CDB37C99-1E70-4677-BDA0-8048D5E1EC30}">
      <dsp:nvSpPr>
        <dsp:cNvPr id="0" name=""/>
        <dsp:cNvSpPr/>
      </dsp:nvSpPr>
      <dsp:spPr>
        <a:xfrm>
          <a:off x="1365223" y="1237800"/>
          <a:ext cx="974037" cy="9740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95FDD-27AD-46D2-9B06-424138372A91}">
      <dsp:nvSpPr>
        <dsp:cNvPr id="0" name=""/>
        <dsp:cNvSpPr/>
      </dsp:nvSpPr>
      <dsp:spPr>
        <a:xfrm rot="10800000">
          <a:off x="1852242" y="2472918"/>
          <a:ext cx="6386909" cy="974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523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800" kern="1200" dirty="0"/>
            <a:t>Qualité de prise en charge</a:t>
          </a:r>
        </a:p>
      </dsp:txBody>
      <dsp:txXfrm rot="10800000">
        <a:off x="2095751" y="2472918"/>
        <a:ext cx="6143400" cy="974037"/>
      </dsp:txXfrm>
    </dsp:sp>
    <dsp:sp modelId="{03A26508-49AF-470C-A15B-FB26E58A0500}">
      <dsp:nvSpPr>
        <dsp:cNvPr id="0" name=""/>
        <dsp:cNvSpPr/>
      </dsp:nvSpPr>
      <dsp:spPr>
        <a:xfrm>
          <a:off x="1365223" y="2472918"/>
          <a:ext cx="974037" cy="9740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03675-D92D-44C0-8728-CB6148C80445}">
      <dsp:nvSpPr>
        <dsp:cNvPr id="0" name=""/>
        <dsp:cNvSpPr/>
      </dsp:nvSpPr>
      <dsp:spPr>
        <a:xfrm rot="10800000">
          <a:off x="1891968" y="42442"/>
          <a:ext cx="6386909" cy="974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52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 dirty="0"/>
            <a:t>Appui du CICR, Handicap International, CBM, TLM… (Accès aux soins et formation des P&amp;O)</a:t>
          </a:r>
        </a:p>
      </dsp:txBody>
      <dsp:txXfrm rot="10800000">
        <a:off x="2135477" y="42442"/>
        <a:ext cx="6143400" cy="974037"/>
      </dsp:txXfrm>
    </dsp:sp>
    <dsp:sp modelId="{A1B7BF65-C9B6-4716-84F4-123FCA6AE64A}">
      <dsp:nvSpPr>
        <dsp:cNvPr id="0" name=""/>
        <dsp:cNvSpPr/>
      </dsp:nvSpPr>
      <dsp:spPr>
        <a:xfrm>
          <a:off x="1365223" y="2681"/>
          <a:ext cx="974037" cy="9740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544EA4-3F8B-4330-9CB3-038EB563E8A1}">
      <dsp:nvSpPr>
        <dsp:cNvPr id="0" name=""/>
        <dsp:cNvSpPr/>
      </dsp:nvSpPr>
      <dsp:spPr>
        <a:xfrm rot="10800000">
          <a:off x="1852242" y="1237800"/>
          <a:ext cx="6386909" cy="974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52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 dirty="0"/>
            <a:t>Groupe de travail sur le Handicap, avec commission </a:t>
          </a:r>
          <a:r>
            <a:rPr lang="fr-CA" sz="2100" kern="1200" dirty="0" err="1"/>
            <a:t>réadaption</a:t>
          </a:r>
          <a:r>
            <a:rPr lang="fr-CA" sz="2100" kern="1200" dirty="0"/>
            <a:t> physique permet le réseautage</a:t>
          </a:r>
        </a:p>
      </dsp:txBody>
      <dsp:txXfrm rot="10800000">
        <a:off x="2095751" y="1237800"/>
        <a:ext cx="6143400" cy="974037"/>
      </dsp:txXfrm>
    </dsp:sp>
    <dsp:sp modelId="{3B43A285-FF26-428F-BEE1-3AD3079B538D}">
      <dsp:nvSpPr>
        <dsp:cNvPr id="0" name=""/>
        <dsp:cNvSpPr/>
      </dsp:nvSpPr>
      <dsp:spPr>
        <a:xfrm>
          <a:off x="1365223" y="1237800"/>
          <a:ext cx="974037" cy="9740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5D4EA-498C-4735-996F-5CA80703264D}">
      <dsp:nvSpPr>
        <dsp:cNvPr id="0" name=""/>
        <dsp:cNvSpPr/>
      </dsp:nvSpPr>
      <dsp:spPr>
        <a:xfrm rot="10800000">
          <a:off x="1852242" y="2472918"/>
          <a:ext cx="6386909" cy="9740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52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 dirty="0"/>
            <a:t>Le Programme National de Réadaptation à Base Communautaire (PNRBC)</a:t>
          </a:r>
        </a:p>
      </dsp:txBody>
      <dsp:txXfrm rot="10800000">
        <a:off x="2095751" y="2472918"/>
        <a:ext cx="6143400" cy="974037"/>
      </dsp:txXfrm>
    </dsp:sp>
    <dsp:sp modelId="{B7528B5D-D9BF-46FF-9D4D-63A31A41130B}">
      <dsp:nvSpPr>
        <dsp:cNvPr id="0" name=""/>
        <dsp:cNvSpPr/>
      </dsp:nvSpPr>
      <dsp:spPr>
        <a:xfrm>
          <a:off x="1365223" y="2472918"/>
          <a:ext cx="974037" cy="9740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49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5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26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02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60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60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9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13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488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9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20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C07E-5749-4981-B755-879E48DCE338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ED81A72-9A07-4B36-B36B-4D08C332DC8F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28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FC752-A579-4786-9C98-0756519E9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sz="4900" dirty="0"/>
              <a:t>Situation de la profession des techniciens orthoprothésistes  en RDC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8B3FD6-E50E-4A79-8523-192C870485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/>
              <a:t>Astrid Kalanga</a:t>
            </a:r>
          </a:p>
          <a:p>
            <a:r>
              <a:rPr lang="fr-CA" dirty="0"/>
              <a:t>Association des Techniciens Orthopédistes du Congo (ATOC)</a:t>
            </a:r>
          </a:p>
          <a:p>
            <a:r>
              <a:rPr lang="fr-CA" dirty="0"/>
              <a:t>24.11.2018</a:t>
            </a:r>
          </a:p>
        </p:txBody>
      </p:sp>
    </p:spTree>
    <p:extLst>
      <p:ext uri="{BB962C8B-B14F-4D97-AF65-F5344CB8AC3E}">
        <p14:creationId xmlns:p14="http://schemas.microsoft.com/office/powerpoint/2010/main" val="373678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274EC4-0A9F-4966-B577-C28D47694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592" y="216308"/>
            <a:ext cx="7553738" cy="545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7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4D474-2F2E-4A1B-8B41-DE17D4DF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42B517-6BC3-40D3-89EA-880AD719A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CA" dirty="0"/>
              <a:t>Situation socio-démographique </a:t>
            </a:r>
          </a:p>
          <a:p>
            <a:pPr marL="514350" indent="-514350">
              <a:buAutoNum type="arabicPeriod"/>
            </a:pPr>
            <a:r>
              <a:rPr lang="fr-CA" dirty="0"/>
              <a:t>Politique nationale et plan stratégique</a:t>
            </a:r>
          </a:p>
          <a:p>
            <a:pPr marL="514350" indent="-514350">
              <a:buAutoNum type="arabicPeriod"/>
            </a:pPr>
            <a:r>
              <a:rPr lang="fr-CA" dirty="0"/>
              <a:t>Nombre de programme de formation</a:t>
            </a:r>
          </a:p>
          <a:p>
            <a:pPr marL="514350" indent="-514350">
              <a:buAutoNum type="arabicPeriod"/>
            </a:pPr>
            <a:r>
              <a:rPr lang="fr-CA" dirty="0"/>
              <a:t>Nombre de professionnels</a:t>
            </a:r>
          </a:p>
          <a:p>
            <a:pPr marL="514350" indent="-514350">
              <a:buAutoNum type="arabicPeriod"/>
            </a:pPr>
            <a:r>
              <a:rPr lang="fr-CA" dirty="0"/>
              <a:t>Défis</a:t>
            </a:r>
          </a:p>
          <a:p>
            <a:pPr marL="514350" indent="-514350">
              <a:buAutoNum type="arabicPeriod"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9784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43637-3EC8-4547-B9B4-A2670DAC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1. Situation socio-démographique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B306169-C69F-450A-869E-269BB96E3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sz="2900" dirty="0"/>
              <a:t>Population : 78,8 millions d’hab. (estimations 2018 Banques mondiales)</a:t>
            </a:r>
          </a:p>
          <a:p>
            <a:endParaRPr lang="fr-CA" sz="2900" dirty="0"/>
          </a:p>
          <a:p>
            <a:r>
              <a:rPr lang="fr-CA" sz="2900" dirty="0"/>
              <a:t>Espérance de vie : 51,46 ans (2015) ; 59 ans en1990.</a:t>
            </a:r>
          </a:p>
          <a:p>
            <a:endParaRPr lang="fr-CA" sz="2900" dirty="0"/>
          </a:p>
          <a:p>
            <a:r>
              <a:rPr lang="fr-CA" sz="2900" dirty="0"/>
              <a:t>Taux d’alphabétisation : 63,82% (2015).</a:t>
            </a:r>
          </a:p>
          <a:p>
            <a:endParaRPr lang="fr-CA" sz="2900" dirty="0"/>
          </a:p>
          <a:p>
            <a:r>
              <a:rPr lang="fr-CA" sz="2900" dirty="0"/>
              <a:t>Religion (s) : catholiques (40 à 50%), protestants (40 à 50%) musulmans, kimbanguistes.</a:t>
            </a:r>
          </a:p>
          <a:p>
            <a:endParaRPr lang="fr-CA" sz="2900" dirty="0"/>
          </a:p>
          <a:p>
            <a:r>
              <a:rPr lang="fr-CA" sz="2900" dirty="0"/>
              <a:t>Dégradation chronique de la situation sécuritaire et une pauvreté généralisée de la population.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940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27447-94DC-4109-B383-8F8D1C987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 Politique nationale et plan stratégique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7A3AC3-6E25-4BAF-B72B-D871F503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75468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La loi autorisant l’adhésion de la RDC à CIDPH et au protocole facultatif a été publiée au Journal Officiel du 1er août 2013 et ratifiée en 2016</a:t>
            </a:r>
          </a:p>
          <a:p>
            <a:r>
              <a:rPr lang="fr-CA" dirty="0"/>
              <a:t>La loi organique portant protection et promotion des personnes handicapées (en cours au parlement depuis 2013)</a:t>
            </a:r>
          </a:p>
          <a:p>
            <a:r>
              <a:rPr lang="fr-CA" dirty="0"/>
              <a:t>La loi-cadre sur la Santé du Ministère de la Santé Publique</a:t>
            </a:r>
          </a:p>
          <a:p>
            <a:r>
              <a:rPr lang="fr-CA" dirty="0"/>
              <a:t>La stratégie RBC pour la RDC</a:t>
            </a:r>
          </a:p>
          <a:p>
            <a:r>
              <a:rPr lang="fr-CA" dirty="0"/>
              <a:t>La Stratégie Nationale des Aides Techniques à la Mobilité (ATM) / PNRBC signée en 2018</a:t>
            </a:r>
          </a:p>
          <a:p>
            <a:r>
              <a:rPr lang="fr-CA" dirty="0"/>
              <a:t>Le projet sur les normes en appareillage orthopédique (ATOC) en cours </a:t>
            </a:r>
          </a:p>
          <a:p>
            <a:r>
              <a:rPr lang="fr-CA" dirty="0"/>
              <a:t>Liste pour l’exonération (ATOC-UKC-PNRBC) en cours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0699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E92823-346E-48B8-96B9-09D2AB5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3. Nombre de programme de formation </a:t>
            </a:r>
            <a:br>
              <a:rPr lang="fr-CA" dirty="0"/>
            </a:br>
            <a:r>
              <a:rPr lang="fr-CA" dirty="0"/>
              <a:t>(1 en cours)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345FEF5-F440-4A0D-8537-9BE3A233F2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962057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551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B4A1CB-B60E-433C-8AFB-13DD4F1B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4. Nombre de professionnels (61)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D9F28AB-24D0-4337-AA56-8900DEC46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24879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922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15DF3B-8C6A-4117-95DD-2F8973D5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Centres en construction (2)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D49EA8C-6C73-4647-BDC6-913BE0C4D8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810668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1922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4479F-21D6-409A-A584-E75E4660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prstClr val="black"/>
                </a:solidFill>
              </a:rPr>
              <a:t>5. Défis</a:t>
            </a:r>
            <a:endParaRPr lang="fr-CA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1B0720E-04BF-40D1-841F-3E5DC726E7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636301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952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FD27E1-DD4B-4C68-9824-BF35DB4E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5. Les opportunités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EBE4C09-F4B7-45B2-BE03-1A8DDB7C87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018705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02122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376</TotalTime>
  <Words>443</Words>
  <Application>Microsoft Office PowerPoint</Application>
  <PresentationFormat>Grand écran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Galerie</vt:lpstr>
      <vt:lpstr>Situation de la profession des techniciens orthoprothésistes  en RDC</vt:lpstr>
      <vt:lpstr>Plan</vt:lpstr>
      <vt:lpstr>1. Situation socio-démographique</vt:lpstr>
      <vt:lpstr>2. Politique nationale et plan stratégique</vt:lpstr>
      <vt:lpstr>3. Nombre de programme de formation  (1 en cours)</vt:lpstr>
      <vt:lpstr>4. Nombre de professionnels (61)</vt:lpstr>
      <vt:lpstr>Centres en construction (2)</vt:lpstr>
      <vt:lpstr>5. Défis</vt:lpstr>
      <vt:lpstr>5. Les opportunités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 de la profession des techniciens orthopédistes  dans votre pays</dc:title>
  <dc:creator>Astrid Kalanga</dc:creator>
  <cp:lastModifiedBy>Astrid Kalanga</cp:lastModifiedBy>
  <cp:revision>33</cp:revision>
  <dcterms:created xsi:type="dcterms:W3CDTF">2018-11-25T23:24:44Z</dcterms:created>
  <dcterms:modified xsi:type="dcterms:W3CDTF">2018-12-02T22:53:13Z</dcterms:modified>
</cp:coreProperties>
</file>